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sldIdLst>
    <p:sldId id="278" r:id="rId5"/>
    <p:sldId id="279" r:id="rId6"/>
    <p:sldId id="281" r:id="rId7"/>
    <p:sldId id="280" r:id="rId8"/>
    <p:sldId id="285" r:id="rId9"/>
    <p:sldId id="286" r:id="rId10"/>
    <p:sldId id="2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024" autoAdjust="0"/>
  </p:normalViewPr>
  <p:slideViewPr>
    <p:cSldViewPr snapToGrid="0">
      <p:cViewPr varScale="1">
        <p:scale>
          <a:sx n="77" d="100"/>
          <a:sy n="77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1535841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POLLING/VOTING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3" y="3648636"/>
            <a:ext cx="3485072" cy="168637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Team Members</a:t>
            </a:r>
          </a:p>
          <a:p>
            <a:pPr algn="l"/>
            <a:r>
              <a:rPr lang="en-US" sz="1800" dirty="0"/>
              <a:t>112103116 RITIKA KHER</a:t>
            </a:r>
          </a:p>
          <a:p>
            <a:pPr algn="l"/>
            <a:r>
              <a:rPr lang="en-US" sz="1800" dirty="0"/>
              <a:t>112103125 AVANTIKA SAWALE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9A7FF-1D32-CD1F-C5A9-8DC3036FE9B8}"/>
              </a:ext>
            </a:extLst>
          </p:cNvPr>
          <p:cNvSpPr/>
          <p:nvPr/>
        </p:nvSpPr>
        <p:spPr>
          <a:xfrm>
            <a:off x="319334" y="497154"/>
            <a:ext cx="62090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RPPOOPS PROJECT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4506B5-4E6A-102F-13C8-C6C30E6A4D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4" t="13174" r="1247" b="6087"/>
          <a:stretch/>
        </p:blipFill>
        <p:spPr>
          <a:xfrm>
            <a:off x="567182" y="1484925"/>
            <a:ext cx="6122504" cy="39669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FEATURES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It allows voters and election observers to verify that votes have been recorded, tallied and declared correctly.</a:t>
            </a:r>
          </a:p>
          <a:p>
            <a:r>
              <a:rPr lang="en-US" sz="2400" dirty="0"/>
              <a:t>You can vote while sitting anywhere.(at home using your mobile , PC , etc ) without wasting time to go to a particular place to vote.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18AA8-7381-CB76-710D-F59DBBD65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327" y="1287117"/>
            <a:ext cx="4861942" cy="428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15BC7A-0F59-66EA-8D59-8167B167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CDC1BD-60F2-96FF-ABEF-0DCFA6F8D2E9}"/>
              </a:ext>
            </a:extLst>
          </p:cNvPr>
          <p:cNvSpPr/>
          <p:nvPr/>
        </p:nvSpPr>
        <p:spPr>
          <a:xfrm>
            <a:off x="7538844" y="1019265"/>
            <a:ext cx="2441694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Language Used 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Python 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35093-84E3-5641-853D-9260E273C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81" t="10587" r="58721" b="60402"/>
          <a:stretch/>
        </p:blipFill>
        <p:spPr>
          <a:xfrm>
            <a:off x="6619462" y="2544418"/>
            <a:ext cx="5167570" cy="3294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ED9288-485A-CE4B-C2FA-36CBF9913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71" y="1933616"/>
            <a:ext cx="5899703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6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0420B-3981-1FC9-C922-C2F06B459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982A30-6F0E-31BA-2774-C46348084F4F}"/>
              </a:ext>
            </a:extLst>
          </p:cNvPr>
          <p:cNvSpPr/>
          <p:nvPr/>
        </p:nvSpPr>
        <p:spPr>
          <a:xfrm>
            <a:off x="7234384" y="522307"/>
            <a:ext cx="3211641" cy="24622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Password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new poll</a:t>
            </a:r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B2F4C-16EB-5BA1-CC2D-0CB7FFFC2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1" t="9276" r="64049" b="34928"/>
          <a:stretch/>
        </p:blipFill>
        <p:spPr>
          <a:xfrm>
            <a:off x="1284464" y="1574358"/>
            <a:ext cx="3329608" cy="3709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BE93A8-4284-D521-0A43-C6C8419BA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72" t="21449" r="17228" b="35797"/>
          <a:stretch/>
        </p:blipFill>
        <p:spPr>
          <a:xfrm>
            <a:off x="6470373" y="2984520"/>
            <a:ext cx="5188227" cy="293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80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EAD8F9-31CF-5B41-672A-2B24CEEFA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FD5C6D-B0D3-8E5A-BCD9-29841F4E07DB}"/>
              </a:ext>
            </a:extLst>
          </p:cNvPr>
          <p:cNvSpPr txBox="1"/>
          <p:nvPr/>
        </p:nvSpPr>
        <p:spPr>
          <a:xfrm>
            <a:off x="6450496" y="306866"/>
            <a:ext cx="610262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Poll selection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Registration form</a:t>
            </a:r>
          </a:p>
          <a:p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 Name, Email, Gender, Country</a:t>
            </a: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F53AD-8DCC-2397-14F8-7CD60C19A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0" t="12489" r="75544" b="62463"/>
          <a:stretch/>
        </p:blipFill>
        <p:spPr>
          <a:xfrm>
            <a:off x="1172479" y="983974"/>
            <a:ext cx="3733798" cy="3779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F93DB-09E7-23B5-52C2-4A103EA3A6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31" t="15507" r="59157" b="30725"/>
          <a:stretch/>
        </p:blipFill>
        <p:spPr>
          <a:xfrm>
            <a:off x="6987210" y="2256181"/>
            <a:ext cx="3866322" cy="368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0FCFF-5BDD-A321-A661-8AEDE54DD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94232-C810-F15E-6DEB-BA8891060989}"/>
              </a:ext>
            </a:extLst>
          </p:cNvPr>
          <p:cNvSpPr txBox="1"/>
          <p:nvPr/>
        </p:nvSpPr>
        <p:spPr>
          <a:xfrm>
            <a:off x="6450496" y="357209"/>
            <a:ext cx="61026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Poll results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poll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</a:t>
            </a:r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Project result plot</a:t>
            </a:r>
          </a:p>
          <a:p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(Subplot configuration tool)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308454-EAF8-8119-EF14-CE4C2F929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32" t="15507" r="71874" b="58697"/>
          <a:stretch/>
        </p:blipFill>
        <p:spPr>
          <a:xfrm>
            <a:off x="1426266" y="1172817"/>
            <a:ext cx="3433969" cy="39010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ECDB25-2636-CF0D-7ED5-C693C6F6FC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54" t="21305" r="46440" b="15652"/>
          <a:stretch/>
        </p:blipFill>
        <p:spPr>
          <a:xfrm>
            <a:off x="6450496" y="2109101"/>
            <a:ext cx="5146472" cy="445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9B7483-9E60-4449-90DD-2CC769927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93AD39-349F-00F3-68D7-ECCB3DD31AAC}"/>
              </a:ext>
            </a:extLst>
          </p:cNvPr>
          <p:cNvSpPr/>
          <p:nvPr/>
        </p:nvSpPr>
        <p:spPr>
          <a:xfrm>
            <a:off x="7411962" y="2718856"/>
            <a:ext cx="33116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4354391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{A97C1FDA-A816-4FA4-96F4-BEAB8B6C78EF}tf55705232_win32</Template>
  <TotalTime>145</TotalTime>
  <Words>106</Words>
  <Application>Microsoft Office PowerPoint</Application>
  <PresentationFormat>Widescreen</PresentationFormat>
  <Paragraphs>27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Goudy Old Style</vt:lpstr>
      <vt:lpstr>Wingdings</vt:lpstr>
      <vt:lpstr>Wingdings 2</vt:lpstr>
      <vt:lpstr>SlateVTI</vt:lpstr>
      <vt:lpstr>POLLING/VOTING SYSTEM 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POLLING/VOTING SYSTEM </dc:title>
  <dc:creator>Avantika Sawale</dc:creator>
  <cp:lastModifiedBy>Avantika Sawale</cp:lastModifiedBy>
  <cp:revision>1</cp:revision>
  <dcterms:created xsi:type="dcterms:W3CDTF">2023-06-08T16:09:17Z</dcterms:created>
  <dcterms:modified xsi:type="dcterms:W3CDTF">2023-06-08T18:34:51Z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